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5" r:id="rId75"/>
    <p:sldId id="336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1" r:id="rId99"/>
    <p:sldId id="362" r:id="rId100"/>
    <p:sldId id="363" r:id="rId101"/>
    <p:sldId id="364" r:id="rId102"/>
    <p:sldId id="365" r:id="rId103"/>
    <p:sldId id="366" r:id="rId104"/>
    <p:sldId id="367" r:id="rId105"/>
    <p:sldId id="368" r:id="rId106"/>
    <p:sldId id="369" r:id="rId107"/>
    <p:sldId id="370" r:id="rId108"/>
    <p:sldId id="371" r:id="rId109"/>
    <p:sldId id="372" r:id="rId110"/>
    <p:sldId id="374" r:id="rId111"/>
    <p:sldId id="376" r:id="rId112"/>
    <p:sldId id="377" r:id="rId113"/>
    <p:sldId id="378" r:id="rId114"/>
    <p:sldId id="379" r:id="rId115"/>
    <p:sldId id="380" r:id="rId116"/>
    <p:sldId id="381" r:id="rId117"/>
    <p:sldId id="382" r:id="rId118"/>
    <p:sldId id="383" r:id="rId119"/>
    <p:sldId id="384" r:id="rId120"/>
    <p:sldId id="385" r:id="rId121"/>
    <p:sldId id="386" r:id="rId122"/>
    <p:sldId id="387" r:id="rId123"/>
    <p:sldId id="388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96" r:id="rId132"/>
    <p:sldId id="397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15" r:id="rId151"/>
    <p:sldId id="416" r:id="rId152"/>
    <p:sldId id="417" r:id="rId153"/>
    <p:sldId id="418" r:id="rId154"/>
    <p:sldId id="419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86" r:id="rId163"/>
    <p:sldId id="427" r:id="rId164"/>
    <p:sldId id="428" r:id="rId165"/>
    <p:sldId id="429" r:id="rId166"/>
    <p:sldId id="430" r:id="rId167"/>
    <p:sldId id="431" r:id="rId168"/>
    <p:sldId id="432" r:id="rId169"/>
    <p:sldId id="433" r:id="rId170"/>
    <p:sldId id="434" r:id="rId171"/>
    <p:sldId id="435" r:id="rId172"/>
    <p:sldId id="436" r:id="rId173"/>
    <p:sldId id="437" r:id="rId174"/>
    <p:sldId id="438" r:id="rId175"/>
    <p:sldId id="439" r:id="rId176"/>
    <p:sldId id="440" r:id="rId177"/>
    <p:sldId id="441" r:id="rId178"/>
    <p:sldId id="442" r:id="rId179"/>
    <p:sldId id="443" r:id="rId180"/>
    <p:sldId id="444" r:id="rId181"/>
    <p:sldId id="445" r:id="rId182"/>
    <p:sldId id="446" r:id="rId183"/>
    <p:sldId id="447" r:id="rId184"/>
    <p:sldId id="448" r:id="rId185"/>
    <p:sldId id="449" r:id="rId186"/>
    <p:sldId id="450" r:id="rId187"/>
    <p:sldId id="451" r:id="rId188"/>
    <p:sldId id="452" r:id="rId189"/>
    <p:sldId id="453" r:id="rId190"/>
    <p:sldId id="454" r:id="rId191"/>
    <p:sldId id="455" r:id="rId192"/>
    <p:sldId id="456" r:id="rId193"/>
    <p:sldId id="457" r:id="rId194"/>
    <p:sldId id="458" r:id="rId195"/>
    <p:sldId id="459" r:id="rId196"/>
    <p:sldId id="460" r:id="rId197"/>
    <p:sldId id="461" r:id="rId198"/>
    <p:sldId id="462" r:id="rId199"/>
    <p:sldId id="463" r:id="rId200"/>
    <p:sldId id="464" r:id="rId201"/>
    <p:sldId id="465" r:id="rId202"/>
    <p:sldId id="466" r:id="rId203"/>
    <p:sldId id="467" r:id="rId204"/>
    <p:sldId id="468" r:id="rId205"/>
    <p:sldId id="469" r:id="rId206"/>
    <p:sldId id="470" r:id="rId207"/>
    <p:sldId id="472" r:id="rId208"/>
    <p:sldId id="473" r:id="rId209"/>
    <p:sldId id="474" r:id="rId210"/>
    <p:sldId id="477" r:id="rId211"/>
    <p:sldId id="478" r:id="rId212"/>
    <p:sldId id="479" r:id="rId213"/>
    <p:sldId id="480" r:id="rId214"/>
    <p:sldId id="481" r:id="rId215"/>
    <p:sldId id="482" r:id="rId216"/>
    <p:sldId id="485" r:id="rId217"/>
  </p:sldIdLst>
  <p:sldSz cx="5321300" cy="7556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35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1516B-F9AA-4556-9F94-8A9CC0A37A65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87563" y="744538"/>
            <a:ext cx="26225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7F83-B549-478A-BA4D-BF9F5329B6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7F83-B549-478A-BA4D-BF9F5329B603}" type="slidenum">
              <a:rPr lang="ru-RU" smtClean="0"/>
              <a:pPr/>
              <a:t>139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7F83-B549-478A-BA4D-BF9F5329B603}" type="slidenum">
              <a:rPr lang="ru-RU" smtClean="0"/>
              <a:pPr/>
              <a:t>175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7F83-B549-478A-BA4D-BF9F5329B603}" type="slidenum">
              <a:rPr lang="ru-RU" smtClean="0"/>
              <a:pPr/>
              <a:t>184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0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0.vml"/><Relationship Id="rId4" Type="http://schemas.openxmlformats.org/officeDocument/2006/relationships/oleObject" Target="../embeddings/oleObject100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1.vml"/><Relationship Id="rId4" Type="http://schemas.openxmlformats.org/officeDocument/2006/relationships/oleObject" Target="../embeddings/oleObject10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2.vml"/><Relationship Id="rId4" Type="http://schemas.openxmlformats.org/officeDocument/2006/relationships/oleObject" Target="../embeddings/oleObject102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3.vml"/><Relationship Id="rId4" Type="http://schemas.openxmlformats.org/officeDocument/2006/relationships/oleObject" Target="../embeddings/oleObject103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4.vml"/><Relationship Id="rId4" Type="http://schemas.openxmlformats.org/officeDocument/2006/relationships/oleObject" Target="../embeddings/oleObject104.bin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5.vml"/><Relationship Id="rId4" Type="http://schemas.openxmlformats.org/officeDocument/2006/relationships/oleObject" Target="../embeddings/oleObject105.bin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6.vml"/><Relationship Id="rId4" Type="http://schemas.openxmlformats.org/officeDocument/2006/relationships/oleObject" Target="../embeddings/oleObject106.bin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7.vml"/><Relationship Id="rId4" Type="http://schemas.openxmlformats.org/officeDocument/2006/relationships/oleObject" Target="../embeddings/oleObject107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8.vml"/><Relationship Id="rId4" Type="http://schemas.openxmlformats.org/officeDocument/2006/relationships/oleObject" Target="../embeddings/oleObject108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9.vml"/><Relationship Id="rId4" Type="http://schemas.openxmlformats.org/officeDocument/2006/relationships/oleObject" Target="../embeddings/oleObject10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0.vml"/><Relationship Id="rId4" Type="http://schemas.openxmlformats.org/officeDocument/2006/relationships/oleObject" Target="../embeddings/oleObject110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1.vml"/><Relationship Id="rId4" Type="http://schemas.openxmlformats.org/officeDocument/2006/relationships/oleObject" Target="../embeddings/oleObject111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2.vml"/><Relationship Id="rId4" Type="http://schemas.openxmlformats.org/officeDocument/2006/relationships/oleObject" Target="../embeddings/oleObject112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3.vml"/><Relationship Id="rId4" Type="http://schemas.openxmlformats.org/officeDocument/2006/relationships/oleObject" Target="../embeddings/oleObject113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4.vml"/><Relationship Id="rId4" Type="http://schemas.openxmlformats.org/officeDocument/2006/relationships/oleObject" Target="../embeddings/oleObject114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5.vml"/><Relationship Id="rId4" Type="http://schemas.openxmlformats.org/officeDocument/2006/relationships/oleObject" Target="../embeddings/oleObject115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6.vml"/><Relationship Id="rId4" Type="http://schemas.openxmlformats.org/officeDocument/2006/relationships/oleObject" Target="../embeddings/oleObject116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7.vml"/><Relationship Id="rId4" Type="http://schemas.openxmlformats.org/officeDocument/2006/relationships/oleObject" Target="../embeddings/oleObject117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8.vml"/><Relationship Id="rId4" Type="http://schemas.openxmlformats.org/officeDocument/2006/relationships/oleObject" Target="../embeddings/oleObject118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9.vml"/><Relationship Id="rId4" Type="http://schemas.openxmlformats.org/officeDocument/2006/relationships/oleObject" Target="../embeddings/oleObject11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0.vml"/><Relationship Id="rId4" Type="http://schemas.openxmlformats.org/officeDocument/2006/relationships/oleObject" Target="../embeddings/oleObject120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1.vml"/><Relationship Id="rId4" Type="http://schemas.openxmlformats.org/officeDocument/2006/relationships/oleObject" Target="../embeddings/oleObject121.bin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2.vml"/><Relationship Id="rId4" Type="http://schemas.openxmlformats.org/officeDocument/2006/relationships/oleObject" Target="../embeddings/oleObject122.bin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3.vml"/><Relationship Id="rId4" Type="http://schemas.openxmlformats.org/officeDocument/2006/relationships/oleObject" Target="../embeddings/oleObject123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4.vml"/><Relationship Id="rId4" Type="http://schemas.openxmlformats.org/officeDocument/2006/relationships/oleObject" Target="../embeddings/oleObject124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5.vml"/><Relationship Id="rId4" Type="http://schemas.openxmlformats.org/officeDocument/2006/relationships/oleObject" Target="../embeddings/oleObject125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6.vml"/><Relationship Id="rId4" Type="http://schemas.openxmlformats.org/officeDocument/2006/relationships/oleObject" Target="../embeddings/oleObject126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7.vml"/><Relationship Id="rId4" Type="http://schemas.openxmlformats.org/officeDocument/2006/relationships/oleObject" Target="../embeddings/oleObject127.bin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8.vml"/><Relationship Id="rId4" Type="http://schemas.openxmlformats.org/officeDocument/2006/relationships/oleObject" Target="../embeddings/oleObject128.bin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9.vml"/><Relationship Id="rId4" Type="http://schemas.openxmlformats.org/officeDocument/2006/relationships/oleObject" Target="../embeddings/oleObject12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0.vml"/><Relationship Id="rId4" Type="http://schemas.openxmlformats.org/officeDocument/2006/relationships/oleObject" Target="../embeddings/oleObject130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1.vml"/><Relationship Id="rId4" Type="http://schemas.openxmlformats.org/officeDocument/2006/relationships/oleObject" Target="../embeddings/oleObject131.bin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2.vml"/><Relationship Id="rId4" Type="http://schemas.openxmlformats.org/officeDocument/2006/relationships/oleObject" Target="../embeddings/oleObject132.bin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3.vml"/><Relationship Id="rId4" Type="http://schemas.openxmlformats.org/officeDocument/2006/relationships/oleObject" Target="../embeddings/oleObject133.bin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4.vml"/><Relationship Id="rId4" Type="http://schemas.openxmlformats.org/officeDocument/2006/relationships/oleObject" Target="../embeddings/oleObject134.bin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5.vml"/><Relationship Id="rId4" Type="http://schemas.openxmlformats.org/officeDocument/2006/relationships/oleObject" Target="../embeddings/oleObject135.bin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6.vml"/><Relationship Id="rId4" Type="http://schemas.openxmlformats.org/officeDocument/2006/relationships/oleObject" Target="../embeddings/oleObject136.bin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7.vml"/><Relationship Id="rId4" Type="http://schemas.openxmlformats.org/officeDocument/2006/relationships/oleObject" Target="../embeddings/oleObject137.bin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8.vml"/><Relationship Id="rId4" Type="http://schemas.openxmlformats.org/officeDocument/2006/relationships/oleObject" Target="../embeddings/oleObject138.bin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9.vml"/><Relationship Id="rId5" Type="http://schemas.openxmlformats.org/officeDocument/2006/relationships/oleObject" Target="../embeddings/oleObject139.bin"/><Relationship Id="rId4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4.bin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0.vml"/><Relationship Id="rId4" Type="http://schemas.openxmlformats.org/officeDocument/2006/relationships/oleObject" Target="../embeddings/oleObject140.bin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1.vml"/><Relationship Id="rId4" Type="http://schemas.openxmlformats.org/officeDocument/2006/relationships/oleObject" Target="../embeddings/oleObject141.bin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2.vml"/><Relationship Id="rId4" Type="http://schemas.openxmlformats.org/officeDocument/2006/relationships/oleObject" Target="../embeddings/oleObject142.bin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3.vml"/><Relationship Id="rId4" Type="http://schemas.openxmlformats.org/officeDocument/2006/relationships/oleObject" Target="../embeddings/oleObject143.bin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4.vml"/><Relationship Id="rId4" Type="http://schemas.openxmlformats.org/officeDocument/2006/relationships/oleObject" Target="../embeddings/oleObject144.bin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5.vml"/><Relationship Id="rId4" Type="http://schemas.openxmlformats.org/officeDocument/2006/relationships/oleObject" Target="../embeddings/oleObject145.bin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6.vml"/><Relationship Id="rId4" Type="http://schemas.openxmlformats.org/officeDocument/2006/relationships/oleObject" Target="../embeddings/oleObject146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7.vml"/><Relationship Id="rId4" Type="http://schemas.openxmlformats.org/officeDocument/2006/relationships/oleObject" Target="../embeddings/oleObject147.bin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8.vml"/><Relationship Id="rId4" Type="http://schemas.openxmlformats.org/officeDocument/2006/relationships/oleObject" Target="../embeddings/oleObject148.bin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9.vml"/><Relationship Id="rId4" Type="http://schemas.openxmlformats.org/officeDocument/2006/relationships/oleObject" Target="../embeddings/oleObject14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5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0.vml"/><Relationship Id="rId4" Type="http://schemas.openxmlformats.org/officeDocument/2006/relationships/oleObject" Target="../embeddings/oleObject150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1.vml"/><Relationship Id="rId4" Type="http://schemas.openxmlformats.org/officeDocument/2006/relationships/oleObject" Target="../embeddings/oleObject151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2.vml"/><Relationship Id="rId4" Type="http://schemas.openxmlformats.org/officeDocument/2006/relationships/oleObject" Target="../embeddings/oleObject152.bin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3.vml"/><Relationship Id="rId4" Type="http://schemas.openxmlformats.org/officeDocument/2006/relationships/oleObject" Target="../embeddings/oleObject153.bin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4.vml"/><Relationship Id="rId4" Type="http://schemas.openxmlformats.org/officeDocument/2006/relationships/oleObject" Target="../embeddings/oleObject154.bin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5.vml"/><Relationship Id="rId4" Type="http://schemas.openxmlformats.org/officeDocument/2006/relationships/oleObject" Target="../embeddings/oleObject155.bin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6.vml"/><Relationship Id="rId4" Type="http://schemas.openxmlformats.org/officeDocument/2006/relationships/oleObject" Target="../embeddings/oleObject156.bin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7.vml"/><Relationship Id="rId4" Type="http://schemas.openxmlformats.org/officeDocument/2006/relationships/oleObject" Target="../embeddings/oleObject157.bin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8.vml"/><Relationship Id="rId4" Type="http://schemas.openxmlformats.org/officeDocument/2006/relationships/oleObject" Target="../embeddings/oleObject158.bin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9.vml"/><Relationship Id="rId4" Type="http://schemas.openxmlformats.org/officeDocument/2006/relationships/oleObject" Target="../embeddings/oleObject15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16.bin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0.vml"/><Relationship Id="rId4" Type="http://schemas.openxmlformats.org/officeDocument/2006/relationships/oleObject" Target="../embeddings/oleObject160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1.vml"/><Relationship Id="rId4" Type="http://schemas.openxmlformats.org/officeDocument/2006/relationships/oleObject" Target="../embeddings/oleObject161.bin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2.vml"/><Relationship Id="rId4" Type="http://schemas.openxmlformats.org/officeDocument/2006/relationships/oleObject" Target="../embeddings/oleObject162.bin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3.vml"/><Relationship Id="rId4" Type="http://schemas.openxmlformats.org/officeDocument/2006/relationships/oleObject" Target="../embeddings/oleObject163.bin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4.vml"/><Relationship Id="rId4" Type="http://schemas.openxmlformats.org/officeDocument/2006/relationships/oleObject" Target="../embeddings/oleObject164.bin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5.vml"/><Relationship Id="rId4" Type="http://schemas.openxmlformats.org/officeDocument/2006/relationships/oleObject" Target="../embeddings/oleObject165.bin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6.vml"/><Relationship Id="rId4" Type="http://schemas.openxmlformats.org/officeDocument/2006/relationships/oleObject" Target="../embeddings/oleObject166.bin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7.vml"/><Relationship Id="rId4" Type="http://schemas.openxmlformats.org/officeDocument/2006/relationships/oleObject" Target="../embeddings/oleObject167.bin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8.vml"/><Relationship Id="rId4" Type="http://schemas.openxmlformats.org/officeDocument/2006/relationships/oleObject" Target="../embeddings/oleObject16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17.bin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9.vml"/><Relationship Id="rId4" Type="http://schemas.openxmlformats.org/officeDocument/2006/relationships/oleObject" Target="../embeddings/oleObject169.bin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0.vml"/><Relationship Id="rId4" Type="http://schemas.openxmlformats.org/officeDocument/2006/relationships/oleObject" Target="../embeddings/oleObject170.bin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1.vml"/><Relationship Id="rId4" Type="http://schemas.openxmlformats.org/officeDocument/2006/relationships/oleObject" Target="../embeddings/oleObject171.bin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2.vml"/><Relationship Id="rId4" Type="http://schemas.openxmlformats.org/officeDocument/2006/relationships/oleObject" Target="../embeddings/oleObject172.bin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3.vml"/><Relationship Id="rId4" Type="http://schemas.openxmlformats.org/officeDocument/2006/relationships/oleObject" Target="../embeddings/oleObject173.bin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4.vml"/><Relationship Id="rId5" Type="http://schemas.openxmlformats.org/officeDocument/2006/relationships/oleObject" Target="../embeddings/oleObject174.bin"/><Relationship Id="rId4" Type="http://schemas.openxmlformats.org/officeDocument/2006/relationships/image" Target="../media/image177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5.vml"/><Relationship Id="rId4" Type="http://schemas.openxmlformats.org/officeDocument/2006/relationships/oleObject" Target="../embeddings/oleObject175.bin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6.vml"/><Relationship Id="rId4" Type="http://schemas.openxmlformats.org/officeDocument/2006/relationships/oleObject" Target="../embeddings/oleObject176.bin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7.vml"/><Relationship Id="rId4" Type="http://schemas.openxmlformats.org/officeDocument/2006/relationships/oleObject" Target="../embeddings/oleObject177.bin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8.vml"/><Relationship Id="rId4" Type="http://schemas.openxmlformats.org/officeDocument/2006/relationships/oleObject" Target="../embeddings/oleObject17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18.bin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9.vml"/><Relationship Id="rId4" Type="http://schemas.openxmlformats.org/officeDocument/2006/relationships/oleObject" Target="../embeddings/oleObject179.bin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0.vml"/><Relationship Id="rId4" Type="http://schemas.openxmlformats.org/officeDocument/2006/relationships/oleObject" Target="../embeddings/oleObject180.bin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1.vml"/><Relationship Id="rId4" Type="http://schemas.openxmlformats.org/officeDocument/2006/relationships/oleObject" Target="../embeddings/oleObject181.bin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2.vml"/><Relationship Id="rId4" Type="http://schemas.openxmlformats.org/officeDocument/2006/relationships/oleObject" Target="../embeddings/oleObject182.bin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3.vml"/><Relationship Id="rId5" Type="http://schemas.openxmlformats.org/officeDocument/2006/relationships/oleObject" Target="../embeddings/oleObject183.bin"/><Relationship Id="rId4" Type="http://schemas.openxmlformats.org/officeDocument/2006/relationships/image" Target="../media/image186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4.vml"/><Relationship Id="rId4" Type="http://schemas.openxmlformats.org/officeDocument/2006/relationships/oleObject" Target="../embeddings/oleObject184.bin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5.vml"/><Relationship Id="rId4" Type="http://schemas.openxmlformats.org/officeDocument/2006/relationships/oleObject" Target="../embeddings/oleObject185.bin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6.vml"/><Relationship Id="rId4" Type="http://schemas.openxmlformats.org/officeDocument/2006/relationships/oleObject" Target="../embeddings/oleObject186.bin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7.vml"/><Relationship Id="rId4" Type="http://schemas.openxmlformats.org/officeDocument/2006/relationships/oleObject" Target="../embeddings/oleObject187.bin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8.vml"/><Relationship Id="rId4" Type="http://schemas.openxmlformats.org/officeDocument/2006/relationships/oleObject" Target="../embeddings/oleObject18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19.bin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9.vml"/><Relationship Id="rId4" Type="http://schemas.openxmlformats.org/officeDocument/2006/relationships/oleObject" Target="../embeddings/oleObject189.bin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0.vml"/><Relationship Id="rId4" Type="http://schemas.openxmlformats.org/officeDocument/2006/relationships/oleObject" Target="../embeddings/oleObject190.bin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1.vml"/><Relationship Id="rId4" Type="http://schemas.openxmlformats.org/officeDocument/2006/relationships/oleObject" Target="../embeddings/oleObject191.bin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2.vml"/><Relationship Id="rId4" Type="http://schemas.openxmlformats.org/officeDocument/2006/relationships/oleObject" Target="../embeddings/oleObject192.bin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3.vml"/><Relationship Id="rId4" Type="http://schemas.openxmlformats.org/officeDocument/2006/relationships/oleObject" Target="../embeddings/oleObject193.bin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4.vml"/><Relationship Id="rId4" Type="http://schemas.openxmlformats.org/officeDocument/2006/relationships/oleObject" Target="../embeddings/oleObject194.bin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5.vml"/><Relationship Id="rId4" Type="http://schemas.openxmlformats.org/officeDocument/2006/relationships/oleObject" Target="../embeddings/oleObject195.bin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6.vml"/><Relationship Id="rId4" Type="http://schemas.openxmlformats.org/officeDocument/2006/relationships/oleObject" Target="../embeddings/oleObject196.bin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7.vml"/><Relationship Id="rId4" Type="http://schemas.openxmlformats.org/officeDocument/2006/relationships/oleObject" Target="../embeddings/oleObject197.bin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8.vml"/><Relationship Id="rId4" Type="http://schemas.openxmlformats.org/officeDocument/2006/relationships/oleObject" Target="../embeddings/oleObject19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0.bin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9.vml"/><Relationship Id="rId4" Type="http://schemas.openxmlformats.org/officeDocument/2006/relationships/oleObject" Target="../embeddings/oleObject199.bin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0.vml"/><Relationship Id="rId4" Type="http://schemas.openxmlformats.org/officeDocument/2006/relationships/oleObject" Target="../embeddings/oleObject200.bin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1.vml"/><Relationship Id="rId4" Type="http://schemas.openxmlformats.org/officeDocument/2006/relationships/oleObject" Target="../embeddings/oleObject201.bin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2.vml"/><Relationship Id="rId4" Type="http://schemas.openxmlformats.org/officeDocument/2006/relationships/oleObject" Target="../embeddings/oleObject202.bin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3.vml"/><Relationship Id="rId4" Type="http://schemas.openxmlformats.org/officeDocument/2006/relationships/oleObject" Target="../embeddings/oleObject203.bin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4.vml"/><Relationship Id="rId4" Type="http://schemas.openxmlformats.org/officeDocument/2006/relationships/oleObject" Target="../embeddings/oleObject204.bin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5.vml"/><Relationship Id="rId4" Type="http://schemas.openxmlformats.org/officeDocument/2006/relationships/oleObject" Target="../embeddings/oleObject205.bin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6.vml"/><Relationship Id="rId4" Type="http://schemas.openxmlformats.org/officeDocument/2006/relationships/oleObject" Target="../embeddings/oleObject206.bin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7.vml"/><Relationship Id="rId4" Type="http://schemas.openxmlformats.org/officeDocument/2006/relationships/oleObject" Target="../embeddings/oleObject207.bin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8.vml"/><Relationship Id="rId4" Type="http://schemas.openxmlformats.org/officeDocument/2006/relationships/oleObject" Target="../embeddings/oleObject20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1.bin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9.vml"/><Relationship Id="rId4" Type="http://schemas.openxmlformats.org/officeDocument/2006/relationships/oleObject" Target="../embeddings/oleObject209.bin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0.vml"/><Relationship Id="rId4" Type="http://schemas.openxmlformats.org/officeDocument/2006/relationships/oleObject" Target="../embeddings/oleObject210.bin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1.vml"/><Relationship Id="rId4" Type="http://schemas.openxmlformats.org/officeDocument/2006/relationships/oleObject" Target="../embeddings/oleObject211.bin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2.vml"/><Relationship Id="rId4" Type="http://schemas.openxmlformats.org/officeDocument/2006/relationships/oleObject" Target="../embeddings/oleObject212.bin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3.vml"/><Relationship Id="rId4" Type="http://schemas.openxmlformats.org/officeDocument/2006/relationships/oleObject" Target="../embeddings/oleObject213.bin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4.vml"/><Relationship Id="rId4" Type="http://schemas.openxmlformats.org/officeDocument/2006/relationships/oleObject" Target="../embeddings/oleObject214.bin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5.vml"/><Relationship Id="rId4" Type="http://schemas.openxmlformats.org/officeDocument/2006/relationships/oleObject" Target="../embeddings/oleObject2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oleObject" Target="../embeddings/oleObject3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4" Type="http://schemas.openxmlformats.org/officeDocument/2006/relationships/oleObject" Target="../embeddings/oleObject3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4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4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4" Type="http://schemas.openxmlformats.org/officeDocument/2006/relationships/oleObject" Target="../embeddings/oleObject3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4" Type="http://schemas.openxmlformats.org/officeDocument/2006/relationships/oleObject" Target="../embeddings/oleObject3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4" Type="http://schemas.openxmlformats.org/officeDocument/2006/relationships/oleObject" Target="../embeddings/oleObject4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4" Type="http://schemas.openxmlformats.org/officeDocument/2006/relationships/oleObject" Target="../embeddings/oleObject4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4" Type="http://schemas.openxmlformats.org/officeDocument/2006/relationships/oleObject" Target="../embeddings/oleObject4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4" Type="http://schemas.openxmlformats.org/officeDocument/2006/relationships/oleObject" Target="../embeddings/oleObject4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4" Type="http://schemas.openxmlformats.org/officeDocument/2006/relationships/oleObject" Target="../embeddings/oleObject4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4" Type="http://schemas.openxmlformats.org/officeDocument/2006/relationships/oleObject" Target="../embeddings/oleObject4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4" Type="http://schemas.openxmlformats.org/officeDocument/2006/relationships/oleObject" Target="../embeddings/oleObject4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4" Type="http://schemas.openxmlformats.org/officeDocument/2006/relationships/oleObject" Target="../embeddings/oleObject4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4" Type="http://schemas.openxmlformats.org/officeDocument/2006/relationships/oleObject" Target="../embeddings/oleObject4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4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4" Type="http://schemas.openxmlformats.org/officeDocument/2006/relationships/oleObject" Target="../embeddings/oleObject50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4" Type="http://schemas.openxmlformats.org/officeDocument/2006/relationships/oleObject" Target="../embeddings/oleObject5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4" Type="http://schemas.openxmlformats.org/officeDocument/2006/relationships/oleObject" Target="../embeddings/oleObject5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4" Type="http://schemas.openxmlformats.org/officeDocument/2006/relationships/oleObject" Target="../embeddings/oleObject53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4" Type="http://schemas.openxmlformats.org/officeDocument/2006/relationships/oleObject" Target="../embeddings/oleObject5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4" Type="http://schemas.openxmlformats.org/officeDocument/2006/relationships/oleObject" Target="../embeddings/oleObject5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4" Type="http://schemas.openxmlformats.org/officeDocument/2006/relationships/oleObject" Target="../embeddings/oleObject56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4" Type="http://schemas.openxmlformats.org/officeDocument/2006/relationships/oleObject" Target="../embeddings/oleObject57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4" Type="http://schemas.openxmlformats.org/officeDocument/2006/relationships/oleObject" Target="../embeddings/oleObject5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4" Type="http://schemas.openxmlformats.org/officeDocument/2006/relationships/oleObject" Target="../embeddings/oleObject5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4" Type="http://schemas.openxmlformats.org/officeDocument/2006/relationships/oleObject" Target="../embeddings/oleObject6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4" Type="http://schemas.openxmlformats.org/officeDocument/2006/relationships/oleObject" Target="../embeddings/oleObject6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4" Type="http://schemas.openxmlformats.org/officeDocument/2006/relationships/oleObject" Target="../embeddings/oleObject6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4" Type="http://schemas.openxmlformats.org/officeDocument/2006/relationships/oleObject" Target="../embeddings/oleObject63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4" Type="http://schemas.openxmlformats.org/officeDocument/2006/relationships/oleObject" Target="../embeddings/oleObject64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5.vml"/><Relationship Id="rId4" Type="http://schemas.openxmlformats.org/officeDocument/2006/relationships/oleObject" Target="../embeddings/oleObject65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6.vml"/><Relationship Id="rId4" Type="http://schemas.openxmlformats.org/officeDocument/2006/relationships/oleObject" Target="../embeddings/oleObject66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7.vml"/><Relationship Id="rId4" Type="http://schemas.openxmlformats.org/officeDocument/2006/relationships/oleObject" Target="../embeddings/oleObject67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Relationship Id="rId4" Type="http://schemas.openxmlformats.org/officeDocument/2006/relationships/oleObject" Target="../embeddings/oleObject68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9.vml"/><Relationship Id="rId4" Type="http://schemas.openxmlformats.org/officeDocument/2006/relationships/oleObject" Target="../embeddings/oleObject6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0.vml"/><Relationship Id="rId4" Type="http://schemas.openxmlformats.org/officeDocument/2006/relationships/oleObject" Target="../embeddings/oleObject70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1.vml"/><Relationship Id="rId4" Type="http://schemas.openxmlformats.org/officeDocument/2006/relationships/oleObject" Target="../embeddings/oleObject71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2.vml"/><Relationship Id="rId4" Type="http://schemas.openxmlformats.org/officeDocument/2006/relationships/oleObject" Target="../embeddings/oleObject72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3.vml"/><Relationship Id="rId4" Type="http://schemas.openxmlformats.org/officeDocument/2006/relationships/oleObject" Target="../embeddings/oleObject73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4.vml"/><Relationship Id="rId4" Type="http://schemas.openxmlformats.org/officeDocument/2006/relationships/oleObject" Target="../embeddings/oleObject74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5.vml"/><Relationship Id="rId4" Type="http://schemas.openxmlformats.org/officeDocument/2006/relationships/oleObject" Target="../embeddings/oleObject75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6.vml"/><Relationship Id="rId4" Type="http://schemas.openxmlformats.org/officeDocument/2006/relationships/oleObject" Target="../embeddings/oleObject76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7.vml"/><Relationship Id="rId4" Type="http://schemas.openxmlformats.org/officeDocument/2006/relationships/oleObject" Target="../embeddings/oleObject77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8.vml"/><Relationship Id="rId4" Type="http://schemas.openxmlformats.org/officeDocument/2006/relationships/oleObject" Target="../embeddings/oleObject7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9.vml"/><Relationship Id="rId4" Type="http://schemas.openxmlformats.org/officeDocument/2006/relationships/oleObject" Target="../embeddings/oleObject7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0.vml"/><Relationship Id="rId4" Type="http://schemas.openxmlformats.org/officeDocument/2006/relationships/oleObject" Target="../embeddings/oleObject8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1.vml"/><Relationship Id="rId4" Type="http://schemas.openxmlformats.org/officeDocument/2006/relationships/oleObject" Target="../embeddings/oleObject8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2.vml"/><Relationship Id="rId4" Type="http://schemas.openxmlformats.org/officeDocument/2006/relationships/oleObject" Target="../embeddings/oleObject8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3.vml"/><Relationship Id="rId4" Type="http://schemas.openxmlformats.org/officeDocument/2006/relationships/oleObject" Target="../embeddings/oleObject8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4.vml"/><Relationship Id="rId4" Type="http://schemas.openxmlformats.org/officeDocument/2006/relationships/oleObject" Target="../embeddings/oleObject8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5.vml"/><Relationship Id="rId4" Type="http://schemas.openxmlformats.org/officeDocument/2006/relationships/oleObject" Target="../embeddings/oleObject85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6.vml"/><Relationship Id="rId4" Type="http://schemas.openxmlformats.org/officeDocument/2006/relationships/oleObject" Target="../embeddings/oleObject86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7.vml"/><Relationship Id="rId4" Type="http://schemas.openxmlformats.org/officeDocument/2006/relationships/oleObject" Target="../embeddings/oleObject87.bin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8.vml"/><Relationship Id="rId4" Type="http://schemas.openxmlformats.org/officeDocument/2006/relationships/oleObject" Target="../embeddings/oleObject88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9.vml"/><Relationship Id="rId4" Type="http://schemas.openxmlformats.org/officeDocument/2006/relationships/oleObject" Target="../embeddings/oleObject8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0.vml"/><Relationship Id="rId4" Type="http://schemas.openxmlformats.org/officeDocument/2006/relationships/oleObject" Target="../embeddings/oleObject90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1.vml"/><Relationship Id="rId4" Type="http://schemas.openxmlformats.org/officeDocument/2006/relationships/oleObject" Target="../embeddings/oleObject91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2.vml"/><Relationship Id="rId4" Type="http://schemas.openxmlformats.org/officeDocument/2006/relationships/oleObject" Target="../embeddings/oleObject9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3.vml"/><Relationship Id="rId4" Type="http://schemas.openxmlformats.org/officeDocument/2006/relationships/oleObject" Target="../embeddings/oleObject9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4.vml"/><Relationship Id="rId4" Type="http://schemas.openxmlformats.org/officeDocument/2006/relationships/oleObject" Target="../embeddings/oleObject94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5.vml"/><Relationship Id="rId4" Type="http://schemas.openxmlformats.org/officeDocument/2006/relationships/oleObject" Target="../embeddings/oleObject95.bin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6.vml"/><Relationship Id="rId4" Type="http://schemas.openxmlformats.org/officeDocument/2006/relationships/oleObject" Target="../embeddings/oleObject96.bin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7.vml"/><Relationship Id="rId4" Type="http://schemas.openxmlformats.org/officeDocument/2006/relationships/oleObject" Target="../embeddings/oleObject97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8.vml"/><Relationship Id="rId4" Type="http://schemas.openxmlformats.org/officeDocument/2006/relationships/oleObject" Target="../embeddings/oleObject98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9.vml"/><Relationship Id="rId4" Type="http://schemas.openxmlformats.org/officeDocument/2006/relationships/oleObject" Target="../embeddings/oleObject9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254250"/>
            <a:ext cx="5321300" cy="3352800"/>
          </a:xfrm>
          <a:prstGeom prst="rect">
            <a:avLst/>
          </a:prstGeom>
        </p:spPr>
      </p:pic>
      <p:sp>
        <p:nvSpPr>
          <p:cNvPr id="3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  <p:sp>
        <p:nvSpPr>
          <p:cNvPr id="6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39" name="Документ" r:id="rId4" imgW="4262628" imgH="126492" progId="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25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241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343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446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548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651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753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855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958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160"/>
          <a:stretch>
            <a:fillRect/>
          </a:stretch>
        </p:blipFill>
        <p:spPr>
          <a:xfrm>
            <a:off x="0" y="23622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060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163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27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265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367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470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2)\Слушания 123.jpg"/>
          <p:cNvPicPr>
            <a:picLocks noChangeAspect="1" noChangeArrowheads="1"/>
          </p:cNvPicPr>
          <p:nvPr/>
        </p:nvPicPr>
        <p:blipFill>
          <a:blip r:embed="rId3" cstate="print"/>
          <a:srcRect t="34142" b="20670"/>
          <a:stretch>
            <a:fillRect/>
          </a:stretch>
        </p:blipFill>
        <p:spPr bwMode="auto">
          <a:xfrm>
            <a:off x="-6351" y="2330450"/>
            <a:ext cx="5348493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572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675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777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879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1982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084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achkova\Desktop\Новая папка (2)\Слушания 129.jpg"/>
          <p:cNvPicPr>
            <a:picLocks noChangeAspect="1" noChangeArrowheads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 bwMode="auto">
          <a:xfrm>
            <a:off x="-1" y="2406650"/>
            <a:ext cx="5326113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5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1870" name="Документ" r:id="rId4" imgW="4262628" imgH="126492" progId="">
              <p:embed/>
            </p:oleObj>
          </a:graphicData>
        </a:graphic>
      </p:graphicFrame>
      <p:sp>
        <p:nvSpPr>
          <p:cNvPr id="7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l="2745" t="34874" b="19748"/>
          <a:stretch>
            <a:fillRect/>
          </a:stretch>
        </p:blipFill>
        <p:spPr>
          <a:xfrm>
            <a:off x="152400" y="2330450"/>
            <a:ext cx="517525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30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289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391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494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596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699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Sachkova\Desktop\Новая папка (4)\Слушания 135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0" y="2362199"/>
            <a:ext cx="5326114" cy="3397251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801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2903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006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108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211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32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313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2)\Слушания 141.jpg"/>
          <p:cNvPicPr>
            <a:picLocks noChangeAspect="1" noChangeArrowheads="1"/>
          </p:cNvPicPr>
          <p:nvPr/>
        </p:nvPicPr>
        <p:blipFill>
          <a:blip r:embed="rId3" cstate="print"/>
          <a:srcRect t="35481" b="20162"/>
          <a:stretch>
            <a:fillRect/>
          </a:stretch>
        </p:blipFill>
        <p:spPr bwMode="auto">
          <a:xfrm>
            <a:off x="-6350" y="2406650"/>
            <a:ext cx="5327650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415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2)\Слушания 142.jpg"/>
          <p:cNvPicPr>
            <a:picLocks noChangeAspect="1" noChangeArrowheads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 bwMode="auto">
          <a:xfrm>
            <a:off x="0" y="2406650"/>
            <a:ext cx="5326114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</a:t>
            </a:r>
            <a:r>
              <a:rPr lang="ru-RU" altLang="ru-RU" sz="900" smtClean="0">
                <a:latin typeface="Arial" charset="0"/>
              </a:rPr>
              <a:t>24.04.2019 </a:t>
            </a:r>
            <a:r>
              <a:rPr lang="ru-RU" altLang="ru-RU" sz="900">
                <a:latin typeface="Arial" charset="0"/>
              </a:rPr>
              <a:t>№ </a:t>
            </a:r>
            <a:r>
              <a:rPr lang="ru-RU" altLang="ru-RU" sz="90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518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143.jpg"/>
          <p:cNvPicPr>
            <a:picLocks noChangeAspect="1" noChangeArrowheads="1"/>
          </p:cNvPicPr>
          <p:nvPr/>
        </p:nvPicPr>
        <p:blipFill>
          <a:blip r:embed="rId3" cstate="print"/>
          <a:srcRect t="34893" b="21170"/>
          <a:stretch>
            <a:fillRect/>
          </a:stretch>
        </p:blipFill>
        <p:spPr bwMode="auto">
          <a:xfrm>
            <a:off x="-6350" y="2438400"/>
            <a:ext cx="5327650" cy="33210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620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723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825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146.jpg"/>
          <p:cNvPicPr>
            <a:picLocks noChangeAspect="1" noChangeArrowheads="1"/>
          </p:cNvPicPr>
          <p:nvPr/>
        </p:nvPicPr>
        <p:blipFill>
          <a:blip r:embed="rId3" cstate="print"/>
          <a:srcRect t="33866" b="20756"/>
          <a:stretch>
            <a:fillRect/>
          </a:stretch>
        </p:blipFill>
        <p:spPr bwMode="auto">
          <a:xfrm>
            <a:off x="-1" y="2330450"/>
            <a:ext cx="5326113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3927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030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132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2350" name="Документ" r:id="rId5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35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337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439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542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644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747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55.jpg"/>
          <p:cNvPicPr>
            <a:picLocks noChangeAspect="1" noChangeArrowheads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 bwMode="auto">
          <a:xfrm>
            <a:off x="0" y="2330450"/>
            <a:ext cx="5326114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849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40665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4951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054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156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259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37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Sachkova\Desktop\Новая папка (2)\Слушания 160.jpg"/>
          <p:cNvPicPr>
            <a:picLocks noChangeAspect="1" noChangeArrowheads="1"/>
          </p:cNvPicPr>
          <p:nvPr/>
        </p:nvPicPr>
        <p:blipFill>
          <a:blip r:embed="rId3" cstate="print"/>
          <a:srcRect t="34893" b="20750"/>
          <a:stretch>
            <a:fillRect/>
          </a:stretch>
        </p:blipFill>
        <p:spPr bwMode="auto">
          <a:xfrm>
            <a:off x="-6350" y="2406650"/>
            <a:ext cx="5327650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361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Sachkova\Desktop\Новая папка (2)\Слушания 161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-1" y="2362200"/>
            <a:ext cx="5326113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463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Sachkova\Desktop\Новая папка (2)\Слушания 162.jpg"/>
          <p:cNvPicPr>
            <a:picLocks noChangeAspect="1" noChangeArrowheads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 bwMode="auto">
          <a:xfrm>
            <a:off x="0" y="2406650"/>
            <a:ext cx="5326114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566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Sachkova\Desktop\Новая папка (2)\Слушания 163.jpg"/>
          <p:cNvPicPr>
            <a:picLocks noChangeAspect="1" noChangeArrowheads="1"/>
          </p:cNvPicPr>
          <p:nvPr/>
        </p:nvPicPr>
        <p:blipFill>
          <a:blip r:embed="rId3" cstate="print"/>
          <a:srcRect t="33866" b="21176"/>
          <a:stretch>
            <a:fillRect/>
          </a:stretch>
        </p:blipFill>
        <p:spPr bwMode="auto">
          <a:xfrm>
            <a:off x="19050" y="2362200"/>
            <a:ext cx="5326114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668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771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873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5975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6078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6180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6283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639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6487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Sachkova\Desktop\Новая папка (2)\Слушания 171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-1" y="2362200"/>
            <a:ext cx="5326113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6385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3)\Слушания 23110.jpg"/>
          <p:cNvPicPr>
            <a:picLocks noChangeAspect="1" noChangeArrowheads="1"/>
          </p:cNvPicPr>
          <p:nvPr/>
        </p:nvPicPr>
        <p:blipFill>
          <a:blip r:embed="rId2" cstate="print"/>
          <a:srcRect l="5604" t="20756" r="90"/>
          <a:stretch>
            <a:fillRect/>
          </a:stretch>
        </p:blipFill>
        <p:spPr bwMode="auto">
          <a:xfrm>
            <a:off x="222250" y="1187450"/>
            <a:ext cx="5022850" cy="61404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625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625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Sachkova\Desktop\Новая папка (4)\Слушания 172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-1" y="2406650"/>
            <a:ext cx="5326113" cy="3810000"/>
          </a:xfrm>
          <a:prstGeom prst="rect">
            <a:avLst/>
          </a:prstGeom>
          <a:noFill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166916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66928" name="Document" r:id="rId4" imgW="4259621" imgH="387828" progId="">
              <p:embed/>
            </p:oleObj>
          </a:graphicData>
        </a:graphic>
      </p:graphicFrame>
      <p:sp>
        <p:nvSpPr>
          <p:cNvPr id="10" name="Line 1026"/>
          <p:cNvSpPr>
            <a:spLocks noChangeShapeType="1"/>
          </p:cNvSpPr>
          <p:nvPr/>
        </p:nvSpPr>
        <p:spPr bwMode="auto">
          <a:xfrm>
            <a:off x="213201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52705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achkova\Desktop\Новая папка (4)\Слушания 173.jpg"/>
          <p:cNvPicPr>
            <a:picLocks noChangeAspect="1" noChangeArrowheads="1"/>
          </p:cNvPicPr>
          <p:nvPr/>
        </p:nvPicPr>
        <p:blipFill>
          <a:blip r:embed="rId3" cstate="print"/>
          <a:srcRect t="31532" b="18062"/>
          <a:stretch>
            <a:fillRect/>
          </a:stretch>
        </p:blipFill>
        <p:spPr bwMode="auto">
          <a:xfrm>
            <a:off x="-6350" y="2330450"/>
            <a:ext cx="5327650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67950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68974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Sachkova\Desktop\Новая папка (4)\Слушания 175.jpg"/>
          <p:cNvPicPr>
            <a:picLocks noChangeAspect="1" noChangeArrowheads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 bwMode="auto">
          <a:xfrm>
            <a:off x="0" y="2330450"/>
            <a:ext cx="5326114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69999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1023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achkova\Desktop\Новая папка (2)\Слушания 177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-1" y="2406650"/>
            <a:ext cx="5326113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2047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achkova\Desktop\Новая папка (2)\Слушания 178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0" y="2406650"/>
            <a:ext cx="5326114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169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3071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742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achkova\Desktop\Новая папка (2)\Слушания 179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0" y="2406650"/>
            <a:ext cx="5326114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4095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30346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9850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5119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Sachkova\Desktop\Новая папка (2)\Слушания 181.jpg"/>
          <p:cNvPicPr>
            <a:picLocks noChangeAspect="1" noChangeArrowheads="1"/>
          </p:cNvPicPr>
          <p:nvPr/>
        </p:nvPicPr>
        <p:blipFill>
          <a:blip r:embed="rId3" cstate="print"/>
          <a:srcRect t="30778" b="17747"/>
          <a:stretch>
            <a:fillRect/>
          </a:stretch>
        </p:blipFill>
        <p:spPr bwMode="auto">
          <a:xfrm>
            <a:off x="0" y="2330450"/>
            <a:ext cx="5321300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6143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7167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4611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1404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Sachkova\Desktop\Новая папка (4)\Слушания 183.jpg"/>
          <p:cNvPicPr>
            <a:picLocks noChangeAspect="1" noChangeArrowheads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 bwMode="auto">
          <a:xfrm>
            <a:off x="-6350" y="2330450"/>
            <a:ext cx="5326113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6388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6388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8588" y="1873250"/>
          <a:ext cx="4267200" cy="385762"/>
        </p:xfrm>
        <a:graphic>
          <a:graphicData uri="http://schemas.openxmlformats.org/presentationml/2006/ole">
            <p:oleObj spid="_x0000_s178191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0821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0325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Sachkova\Desktop\Новая папка (2)\Слушания 184.jpg"/>
          <p:cNvPicPr>
            <a:picLocks noChangeAspect="1" noChangeArrowheads="1"/>
          </p:cNvPicPr>
          <p:nvPr/>
        </p:nvPicPr>
        <p:blipFill>
          <a:blip r:embed="rId4" cstate="print"/>
          <a:srcRect t="31849" b="18739"/>
          <a:stretch>
            <a:fillRect/>
          </a:stretch>
        </p:blipFill>
        <p:spPr bwMode="auto">
          <a:xfrm>
            <a:off x="0" y="2406650"/>
            <a:ext cx="5326115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79215" name="Document" r:id="rId5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4611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1404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80239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81263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82287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179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83311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082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032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844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84335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2448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181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2448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27050" y="1873250"/>
          <a:ext cx="4267200" cy="385762"/>
        </p:xfrm>
        <a:graphic>
          <a:graphicData uri="http://schemas.openxmlformats.org/presentationml/2006/ole">
            <p:oleObj spid="_x0000_s185359" name="Document" r:id="rId4" imgW="4259621" imgH="387828" progId="">
              <p:embed/>
            </p:oleObj>
          </a:graphicData>
        </a:graphic>
      </p:graphicFrame>
      <p:sp>
        <p:nvSpPr>
          <p:cNvPr id="9" name="Line 1026"/>
          <p:cNvSpPr>
            <a:spLocks noChangeShapeType="1"/>
          </p:cNvSpPr>
          <p:nvPr/>
        </p:nvSpPr>
        <p:spPr bwMode="auto">
          <a:xfrm>
            <a:off x="21510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5461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>
          <a:xfrm>
            <a:off x="0" y="24066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86383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87407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88431" name="Document" r:id="rId5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89455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0479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>
          <a:xfrm>
            <a:off x="0" y="24066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1503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9160"/>
          <a:stretch>
            <a:fillRect/>
          </a:stretch>
        </p:blipFill>
        <p:spPr>
          <a:xfrm>
            <a:off x="0" y="2362200"/>
            <a:ext cx="5321300" cy="377825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2527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189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3551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947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Sachkova\Desktop\Новая папка (2)\Слушания 199.jpg"/>
          <p:cNvPicPr>
            <a:picLocks noChangeAspect="1" noChangeArrowheads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 bwMode="auto">
          <a:xfrm>
            <a:off x="-1" y="2406650"/>
            <a:ext cx="5326113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4575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0840" b="18740"/>
          <a:stretch>
            <a:fillRect/>
          </a:stretch>
        </p:blipFill>
        <p:spPr>
          <a:xfrm>
            <a:off x="0" y="23304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191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5599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6623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7647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8671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199695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>
          <a:xfrm>
            <a:off x="0" y="2406650"/>
            <a:ext cx="5321300" cy="38862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196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0719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1743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2767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>
          <a:xfrm>
            <a:off x="0" y="2406650"/>
            <a:ext cx="5321300" cy="38862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199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3791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06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049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4814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5838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achkova\Desktop\Новая папка (2)\Слушания 211.jpg"/>
          <p:cNvPicPr>
            <a:picLocks noChangeAspect="1" noChangeArrowheads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 bwMode="auto">
          <a:xfrm>
            <a:off x="0" y="2406650"/>
            <a:ext cx="5326114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6862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>
          <a:xfrm>
            <a:off x="0" y="24828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7886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204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8910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>
          <a:xfrm>
            <a:off x="0" y="2482850"/>
            <a:ext cx="5321300" cy="37338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09934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>
          <a:xfrm>
            <a:off x="0" y="2406650"/>
            <a:ext cx="5321300" cy="3810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0958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722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3515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5)\Слушания 217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0" y="2406650"/>
            <a:ext cx="5326112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207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1982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082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032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5)\Слушания 218.jpg"/>
          <p:cNvPicPr>
            <a:picLocks noChangeAspect="1" noChangeArrowheads="1"/>
          </p:cNvPicPr>
          <p:nvPr/>
        </p:nvPicPr>
        <p:blipFill>
          <a:blip r:embed="rId3" cstate="print"/>
          <a:srcRect t="31849" b="16723"/>
          <a:stretch>
            <a:fillRect/>
          </a:stretch>
        </p:blipFill>
        <p:spPr bwMode="auto">
          <a:xfrm>
            <a:off x="0" y="2406650"/>
            <a:ext cx="5326114" cy="38862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208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3006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achkova\Desktop\Новая папка (5)\Слушания 219.jpg"/>
          <p:cNvPicPr>
            <a:picLocks noChangeAspect="1" noChangeArrowheads="1"/>
          </p:cNvPicPr>
          <p:nvPr/>
        </p:nvPicPr>
        <p:blipFill>
          <a:blip r:embed="rId3" cstate="print"/>
          <a:srcRect t="30840" b="19748"/>
          <a:stretch>
            <a:fillRect/>
          </a:stretch>
        </p:blipFill>
        <p:spPr bwMode="auto">
          <a:xfrm>
            <a:off x="-1" y="2330450"/>
            <a:ext cx="5326113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209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4030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4611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1404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151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5)\Слушания 222.jpg"/>
          <p:cNvPicPr>
            <a:picLocks noChangeAspect="1" noChangeArrowheads="1"/>
          </p:cNvPicPr>
          <p:nvPr/>
        </p:nvPicPr>
        <p:blipFill>
          <a:blip r:embed="rId3" cstate="print"/>
          <a:srcRect t="30840" b="18151"/>
          <a:stretch>
            <a:fillRect/>
          </a:stretch>
        </p:blipFill>
        <p:spPr bwMode="auto">
          <a:xfrm>
            <a:off x="0" y="2286000"/>
            <a:ext cx="5326114" cy="385445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210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5054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537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216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5)\Слушания 223.jpg"/>
          <p:cNvPicPr>
            <a:picLocks noChangeAspect="1" noChangeArrowheads="1"/>
          </p:cNvPicPr>
          <p:nvPr/>
        </p:nvPicPr>
        <p:blipFill>
          <a:blip r:embed="rId3" cstate="print"/>
          <a:srcRect t="31849" b="17731"/>
          <a:stretch>
            <a:fillRect/>
          </a:stretch>
        </p:blipFill>
        <p:spPr bwMode="auto">
          <a:xfrm>
            <a:off x="0" y="2406650"/>
            <a:ext cx="5326114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6078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5960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753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5)\Слушания 224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-1" y="2406650"/>
            <a:ext cx="5326115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212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7102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5106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4610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6 250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Sachkova\Desktop\Новая папка (5)\Слушания 225.jpg"/>
          <p:cNvPicPr>
            <a:picLocks noChangeAspect="1" noChangeArrowheads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 bwMode="auto">
          <a:xfrm>
            <a:off x="0" y="2482850"/>
            <a:ext cx="5326114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213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8126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8441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7945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achkova\Desktop\Новая папка (5)\Слушания 226.jpg"/>
          <p:cNvPicPr>
            <a:picLocks noChangeAspect="1" noChangeArrowheads="1"/>
          </p:cNvPicPr>
          <p:nvPr/>
        </p:nvPicPr>
        <p:blipFill>
          <a:blip r:embed="rId3" cstate="print"/>
          <a:srcRect t="32857" b="17731"/>
          <a:stretch>
            <a:fillRect/>
          </a:stretch>
        </p:blipFill>
        <p:spPr bwMode="auto">
          <a:xfrm>
            <a:off x="0" y="2482850"/>
            <a:ext cx="5326114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19150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Sachkova\Desktop\Новая папка (5)\Слушания 227.jpg"/>
          <p:cNvPicPr>
            <a:picLocks noChangeAspect="1" noChangeArrowheads="1"/>
          </p:cNvPicPr>
          <p:nvPr/>
        </p:nvPicPr>
        <p:blipFill>
          <a:blip r:embed="rId3" cstate="print"/>
          <a:srcRect t="32857" b="16723"/>
          <a:stretch>
            <a:fillRect/>
          </a:stretch>
        </p:blipFill>
        <p:spPr bwMode="auto">
          <a:xfrm>
            <a:off x="-1" y="2482850"/>
            <a:ext cx="5326113" cy="38100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215 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20174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27262" y="66135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22300" y="62928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achkova\Desktop\Новая папка (5)\Слушания 230.jpg"/>
          <p:cNvPicPr>
            <a:picLocks noChangeAspect="1" noChangeArrowheads="1"/>
          </p:cNvPicPr>
          <p:nvPr/>
        </p:nvPicPr>
        <p:blipFill>
          <a:blip r:embed="rId3" cstate="print"/>
          <a:srcRect t="31849" b="18739"/>
          <a:stretch>
            <a:fillRect/>
          </a:stretch>
        </p:blipFill>
        <p:spPr bwMode="auto">
          <a:xfrm>
            <a:off x="-1" y="2406650"/>
            <a:ext cx="5326113" cy="3733800"/>
          </a:xfrm>
          <a:prstGeom prst="rect">
            <a:avLst/>
          </a:prstGeom>
          <a:noFill/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3210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Приложение 216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3210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03250" y="1873250"/>
          <a:ext cx="4267200" cy="385762"/>
        </p:xfrm>
        <a:graphic>
          <a:graphicData uri="http://schemas.openxmlformats.org/presentationml/2006/ole">
            <p:oleObj spid="_x0000_s221198" name="Document" r:id="rId4" imgW="4259621" imgH="387828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284412" y="6519862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679450" y="6199187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254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356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achkova\Desktop\Новая папка (2)\Слушания 024.jpg"/>
          <p:cNvPicPr>
            <a:picLocks noChangeAspect="1" noChangeArrowheads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 bwMode="auto">
          <a:xfrm>
            <a:off x="0" y="2330450"/>
            <a:ext cx="5326114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>
                <a:latin typeface="Arial" charset="0"/>
              </a:rPr>
              <a:t>от </a:t>
            </a:r>
            <a:r>
              <a:rPr lang="ru-RU" altLang="ru-RU" sz="90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459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561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663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766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№ 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868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2971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08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0735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175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Sachkova\Desktop\Новая папка (4)\Слушания 033.jpg"/>
          <p:cNvPicPr>
            <a:picLocks noChangeAspect="1" noChangeArrowheads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 bwMode="auto">
          <a:xfrm>
            <a:off x="0" y="2254250"/>
            <a:ext cx="5326114" cy="35052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2783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380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483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5855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687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7903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892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3995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11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5882" b="19748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0975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199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3023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achkova\Desktop\Новая папка (2)\Слушания 045.jpg"/>
          <p:cNvPicPr>
            <a:picLocks noChangeAspect="1" noChangeArrowheads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 bwMode="auto">
          <a:xfrm>
            <a:off x="0" y="2330450"/>
            <a:ext cx="5326114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404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507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6095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756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711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8143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4916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019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Новая папка (2)\Слушания 005.jpg"/>
          <p:cNvPicPr>
            <a:picLocks noChangeAspect="1" noChangeArrowheads="1"/>
          </p:cNvPicPr>
          <p:nvPr/>
        </p:nvPicPr>
        <p:blipFill>
          <a:blip r:embed="rId3" cstate="print"/>
          <a:srcRect t="35882" b="19748"/>
          <a:stretch>
            <a:fillRect/>
          </a:stretch>
        </p:blipFill>
        <p:spPr bwMode="auto">
          <a:xfrm>
            <a:off x="0" y="2330450"/>
            <a:ext cx="5326114" cy="33528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13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achkova\Desktop\редакция от 14.02.19.jpg"/>
          <p:cNvPicPr>
            <a:picLocks noChangeAspect="1" noChangeArrowheads="1"/>
          </p:cNvPicPr>
          <p:nvPr/>
        </p:nvPicPr>
        <p:blipFill>
          <a:blip r:embed="rId3" cstate="print"/>
          <a:srcRect b="9151"/>
          <a:stretch>
            <a:fillRect/>
          </a:stretch>
        </p:blipFill>
        <p:spPr bwMode="auto">
          <a:xfrm>
            <a:off x="450850" y="2330450"/>
            <a:ext cx="4343400" cy="3352801"/>
          </a:xfrm>
          <a:prstGeom prst="rect">
            <a:avLst/>
          </a:prstGeom>
          <a:noFill/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1215" name="Документ" r:id="rId4" imgW="4262628" imgH="126492" progId="">
              <p:embed/>
            </p:oleObj>
          </a:graphicData>
        </a:graphic>
      </p:graphicFrame>
      <p:sp>
        <p:nvSpPr>
          <p:cNvPr id="8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223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3263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428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531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3304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6335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735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8383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-635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5940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043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15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1455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247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3503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4527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5551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6575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7599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achkova\Desktop\Новая папка (2)\Слушания 072.jpg"/>
          <p:cNvPicPr>
            <a:picLocks noChangeAspect="1" noChangeArrowheads="1"/>
          </p:cNvPicPr>
          <p:nvPr/>
        </p:nvPicPr>
        <p:blipFill>
          <a:blip r:embed="rId3" cstate="print"/>
          <a:srcRect l="2713" t="34874" b="19748"/>
          <a:stretch>
            <a:fillRect/>
          </a:stretch>
        </p:blipFill>
        <p:spPr bwMode="auto">
          <a:xfrm>
            <a:off x="69850" y="2406650"/>
            <a:ext cx="5181600" cy="342900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862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6964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067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2542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18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169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271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374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476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579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4 000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681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achkova\Desktop\Новая папка (2)\Слушания 083.jpg"/>
          <p:cNvPicPr>
            <a:picLocks noChangeAspect="1" noChangeArrowheads="1"/>
          </p:cNvPicPr>
          <p:nvPr/>
        </p:nvPicPr>
        <p:blipFill>
          <a:blip r:embed="rId3" cstate="print"/>
          <a:srcRect t="33866" b="21176"/>
          <a:stretch>
            <a:fillRect/>
          </a:stretch>
        </p:blipFill>
        <p:spPr bwMode="auto">
          <a:xfrm>
            <a:off x="0" y="2362200"/>
            <a:ext cx="5326113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783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886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7988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091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19748"/>
          <a:stretch>
            <a:fillRect/>
          </a:stretch>
        </p:blipFill>
        <p:spPr>
          <a:xfrm>
            <a:off x="0" y="2254250"/>
            <a:ext cx="5321300" cy="35052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20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193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295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398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500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603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705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807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8910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achkova\Desktop\Новая папка (2)\Слушания 095.jpg"/>
          <p:cNvPicPr>
            <a:picLocks noChangeAspect="1" noChangeArrowheads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 bwMode="auto">
          <a:xfrm>
            <a:off x="0" y="2362200"/>
            <a:ext cx="5326114" cy="3397250"/>
          </a:xfrm>
          <a:prstGeom prst="rect">
            <a:avLst/>
          </a:prstGeom>
          <a:noFill/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012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115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3304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23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: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217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756"/>
          <a:stretch>
            <a:fillRect/>
          </a:stretch>
        </p:blipFill>
        <p:spPr>
          <a:xfrm>
            <a:off x="0" y="2406650"/>
            <a:ext cx="5321300" cy="33528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319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422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524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19748"/>
          <a:stretch>
            <a:fillRect/>
          </a:stretch>
        </p:blipFill>
        <p:spPr>
          <a:xfrm>
            <a:off x="0" y="2406650"/>
            <a:ext cx="5321300" cy="342900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627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12 500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7294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8318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2 000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99342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10 000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4874" b="20168"/>
          <a:stretch>
            <a:fillRect/>
          </a:stretch>
        </p:blipFill>
        <p:spPr>
          <a:xfrm>
            <a:off x="0" y="2362200"/>
            <a:ext cx="5321300" cy="3397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0366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 t="33866" b="20168"/>
          <a:stretch>
            <a:fillRect/>
          </a:stretch>
        </p:blipFill>
        <p:spPr>
          <a:xfrm>
            <a:off x="0" y="2286000"/>
            <a:ext cx="5321300" cy="3473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68650" y="425450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68650" y="571500"/>
            <a:ext cx="1625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</a:t>
            </a:r>
            <a:r>
              <a:rPr lang="ru-RU" altLang="ru-RU" sz="900" dirty="0" smtClean="0">
                <a:latin typeface="Arial" charset="0"/>
              </a:rPr>
              <a:t>24.04.2019 </a:t>
            </a:r>
            <a:r>
              <a:rPr lang="ru-RU" altLang="ru-RU" sz="900" dirty="0">
                <a:latin typeface="Arial" charset="0"/>
              </a:rPr>
              <a:t>№ </a:t>
            </a:r>
            <a:r>
              <a:rPr lang="ru-RU" altLang="ru-RU" sz="900" dirty="0" smtClean="0">
                <a:latin typeface="Arial" charset="0"/>
              </a:rPr>
              <a:t>776</a:t>
            </a:r>
            <a:endParaRPr lang="ru-RU" altLang="ru-RU" sz="900" dirty="0">
              <a:latin typeface="Arial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450850" y="2051050"/>
          <a:ext cx="4343400" cy="127000"/>
        </p:xfrm>
        <a:graphic>
          <a:graphicData uri="http://schemas.openxmlformats.org/presentationml/2006/ole">
            <p:oleObj spid="_x0000_s101390" name="Документ" r:id="rId4" imgW="4262628" imgH="126492" progId="">
              <p:embed/>
            </p:oleObj>
          </a:graphicData>
        </a:graphic>
      </p:graphicFrame>
      <p:sp>
        <p:nvSpPr>
          <p:cNvPr id="6" name="Line 1026"/>
          <p:cNvSpPr>
            <a:spLocks noChangeShapeType="1"/>
          </p:cNvSpPr>
          <p:nvPr/>
        </p:nvSpPr>
        <p:spPr bwMode="auto">
          <a:xfrm>
            <a:off x="2132012" y="6156325"/>
            <a:ext cx="1022350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527050" y="5835650"/>
            <a:ext cx="4248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1012825"/>
            <a:r>
              <a:rPr lang="ru-RU" altLang="ru-RU" sz="800" dirty="0">
                <a:solidFill>
                  <a:srgbClr val="000000"/>
                </a:solidFill>
                <a:latin typeface="Arial" charset="0"/>
              </a:rPr>
              <a:t>Масштаб  1 </a:t>
            </a:r>
            <a:r>
              <a:rPr lang="ru-RU" altLang="ru-RU" sz="800" dirty="0" smtClean="0">
                <a:solidFill>
                  <a:srgbClr val="000000"/>
                </a:solidFill>
                <a:latin typeface="Arial" charset="0"/>
              </a:rPr>
              <a:t>: 5 000</a:t>
            </a:r>
            <a:endParaRPr lang="ru-RU" altLang="ru-RU" sz="800" dirty="0">
              <a:latin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3669</Words>
  <Application>Microsoft Office PowerPoint</Application>
  <PresentationFormat>Произвольный</PresentationFormat>
  <Paragraphs>1082</Paragraphs>
  <Slides>216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216</vt:i4>
      </vt:variant>
    </vt:vector>
  </HeadingPairs>
  <TitlesOfParts>
    <vt:vector size="219" baseType="lpstr">
      <vt:lpstr>Office Theme</vt:lpstr>
      <vt:lpstr>Документ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  <vt:lpstr>Слайд 184</vt:lpstr>
      <vt:lpstr>Слайд 185</vt:lpstr>
      <vt:lpstr>Слайд 186</vt:lpstr>
      <vt:lpstr>Слайд 187</vt:lpstr>
      <vt:lpstr>Слайд 188</vt:lpstr>
      <vt:lpstr>Слайд 189</vt:lpstr>
      <vt:lpstr>Слайд 190</vt:lpstr>
      <vt:lpstr>Слайд 191</vt:lpstr>
      <vt:lpstr>Слайд 192</vt:lpstr>
      <vt:lpstr>Слайд 193</vt:lpstr>
      <vt:lpstr>Слайд 194</vt:lpstr>
      <vt:lpstr>Слайд 195</vt:lpstr>
      <vt:lpstr>Слайд 196</vt:lpstr>
      <vt:lpstr>Слайд 197</vt:lpstr>
      <vt:lpstr>Слайд 198</vt:lpstr>
      <vt:lpstr>Слайд 199</vt:lpstr>
      <vt:lpstr>Слайд 200</vt:lpstr>
      <vt:lpstr>Слайд 201</vt:lpstr>
      <vt:lpstr>Слайд 202</vt:lpstr>
      <vt:lpstr>Слайд 203</vt:lpstr>
      <vt:lpstr>Слайд 204</vt:lpstr>
      <vt:lpstr>Слайд 205</vt:lpstr>
      <vt:lpstr>Слайд 206</vt:lpstr>
      <vt:lpstr>Слайд 207</vt:lpstr>
      <vt:lpstr>Слайд 208</vt:lpstr>
      <vt:lpstr>Слайд 209</vt:lpstr>
      <vt:lpstr>Слайд 210</vt:lpstr>
      <vt:lpstr>Слайд 211</vt:lpstr>
      <vt:lpstr>Слайд 212</vt:lpstr>
      <vt:lpstr>Слайд 213</vt:lpstr>
      <vt:lpstr>Слайд 214</vt:lpstr>
      <vt:lpstr>Слайд 215</vt:lpstr>
      <vt:lpstr>Слайд 216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Москалева Ольга Витальевна</dc:creator>
  <cp:lastModifiedBy>obolshakova</cp:lastModifiedBy>
  <cp:revision>57</cp:revision>
  <cp:lastPrinted>2019-04-24T10:47:57Z</cp:lastPrinted>
  <dcterms:created xsi:type="dcterms:W3CDTF">2006-08-16T00:00:00Z</dcterms:created>
  <dcterms:modified xsi:type="dcterms:W3CDTF">2019-05-07T04:22:17Z</dcterms:modified>
</cp:coreProperties>
</file>